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10287000" cx="18288000"/>
  <p:notesSz cx="6858000" cy="9144000"/>
  <p:embeddedFontLst>
    <p:embeddedFont>
      <p:font typeface="Red Hat Display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893426-BAB3-430F-9320-A061A16CF484}">
  <a:tblStyle styleId="{6F893426-BAB3-430F-9320-A061A16CF48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edHatDisplay-bold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edHatDisplay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4c8a24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1d4c8a24fc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d4c8a24f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1d4c8a24fc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d4c8a24f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1d4c8a24fc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4c8a24f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1d4c8a24fc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d4c8a24f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1d4c8a24fc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d4c8a24f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1d4c8a24fc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d4c8a24f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1d4c8a24fc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d4c8a24f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1d4c8a24fc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d4c8a24f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1d4c8a24fc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d4c8a24f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1d4c8a24fc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4c8a24f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1d4c8a24fc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d4c8a24f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1d4c8a24fc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d4c8a24f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1d4c8a24fc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d4c8a24f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1d4c8a24fc_4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d4c8a24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1d4c8a24f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d4c8a24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1d4c8a24fc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d4c8a24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1d4c8a24fc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 rot="-3866985">
            <a:off x="9059963" y="-8100504"/>
            <a:ext cx="7723080" cy="16271823"/>
            <a:chOff x="0" y="0"/>
            <a:chExt cx="2034062" cy="4285583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2034062" cy="4285583"/>
            </a:xfrm>
            <a:custGeom>
              <a:rect b="b" l="l" r="r" t="t"/>
              <a:pathLst>
                <a:path extrusionOk="0" h="4285583" w="2034062">
                  <a:moveTo>
                    <a:pt x="0" y="0"/>
                  </a:moveTo>
                  <a:lnTo>
                    <a:pt x="2034062" y="0"/>
                  </a:lnTo>
                  <a:lnTo>
                    <a:pt x="2034062" y="4285583"/>
                  </a:lnTo>
                  <a:lnTo>
                    <a:pt x="0" y="4285583"/>
                  </a:lnTo>
                  <a:close/>
                </a:path>
              </a:pathLst>
            </a:custGeom>
            <a:solidFill>
              <a:srgbClr val="C4CBD4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9525"/>
              <a:ext cx="2034062" cy="4276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12698879" y="1176673"/>
            <a:ext cx="5141446" cy="6327934"/>
          </a:xfrm>
          <a:custGeom>
            <a:rect b="b" l="l" r="r" t="t"/>
            <a:pathLst>
              <a:path extrusionOk="0" h="6327934" w="5141446">
                <a:moveTo>
                  <a:pt x="0" y="0"/>
                </a:moveTo>
                <a:lnTo>
                  <a:pt x="5141446" y="0"/>
                </a:lnTo>
                <a:lnTo>
                  <a:pt x="5141446" y="6327934"/>
                </a:lnTo>
                <a:lnTo>
                  <a:pt x="0" y="6327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7144777" y="-1458992"/>
            <a:ext cx="5141446" cy="6327934"/>
          </a:xfrm>
          <a:custGeom>
            <a:rect b="b" l="l" r="r" t="t"/>
            <a:pathLst>
              <a:path extrusionOk="0" h="6327934" w="5141446">
                <a:moveTo>
                  <a:pt x="0" y="0"/>
                </a:moveTo>
                <a:lnTo>
                  <a:pt x="5141446" y="0"/>
                </a:lnTo>
                <a:lnTo>
                  <a:pt x="5141446" y="6327934"/>
                </a:lnTo>
                <a:lnTo>
                  <a:pt x="0" y="6327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1593756" y="-4129044"/>
            <a:ext cx="5141446" cy="6327934"/>
          </a:xfrm>
          <a:custGeom>
            <a:rect b="b" l="l" r="r" t="t"/>
            <a:pathLst>
              <a:path extrusionOk="0" h="6327934" w="5141446">
                <a:moveTo>
                  <a:pt x="0" y="0"/>
                </a:moveTo>
                <a:lnTo>
                  <a:pt x="5141446" y="0"/>
                </a:lnTo>
                <a:lnTo>
                  <a:pt x="5141446" y="6327933"/>
                </a:lnTo>
                <a:lnTo>
                  <a:pt x="0" y="6327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0" name="Google Shape;90;p13"/>
          <p:cNvGrpSpPr/>
          <p:nvPr/>
        </p:nvGrpSpPr>
        <p:grpSpPr>
          <a:xfrm>
            <a:off x="828675" y="6288903"/>
            <a:ext cx="9066012" cy="644441"/>
            <a:chOff x="0" y="0"/>
            <a:chExt cx="2387756" cy="169729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2387756" cy="169729"/>
            </a:xfrm>
            <a:custGeom>
              <a:rect b="b" l="l" r="r" t="t"/>
              <a:pathLst>
                <a:path extrusionOk="0" h="169729" w="2387756">
                  <a:moveTo>
                    <a:pt x="43551" y="0"/>
                  </a:moveTo>
                  <a:lnTo>
                    <a:pt x="2344205" y="0"/>
                  </a:lnTo>
                  <a:cubicBezTo>
                    <a:pt x="2368258" y="0"/>
                    <a:pt x="2387756" y="19499"/>
                    <a:pt x="2387756" y="43551"/>
                  </a:cubicBezTo>
                  <a:lnTo>
                    <a:pt x="2387756" y="126178"/>
                  </a:lnTo>
                  <a:cubicBezTo>
                    <a:pt x="2387756" y="150231"/>
                    <a:pt x="2368258" y="169729"/>
                    <a:pt x="2344205" y="169729"/>
                  </a:cubicBezTo>
                  <a:lnTo>
                    <a:pt x="43551" y="169729"/>
                  </a:lnTo>
                  <a:cubicBezTo>
                    <a:pt x="19499" y="169729"/>
                    <a:pt x="0" y="150231"/>
                    <a:pt x="0" y="126178"/>
                  </a:cubicBezTo>
                  <a:lnTo>
                    <a:pt x="0" y="43551"/>
                  </a:lnTo>
                  <a:cubicBezTo>
                    <a:pt x="0" y="19499"/>
                    <a:pt x="19499" y="0"/>
                    <a:pt x="43551" y="0"/>
                  </a:cubicBezTo>
                  <a:close/>
                </a:path>
              </a:pathLst>
            </a:custGeom>
            <a:solidFill>
              <a:srgbClr val="E25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0" y="9525"/>
              <a:ext cx="2387756" cy="160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3"/>
          <p:cNvSpPr txBox="1"/>
          <p:nvPr/>
        </p:nvSpPr>
        <p:spPr>
          <a:xfrm>
            <a:off x="1146595" y="6368236"/>
            <a:ext cx="8430171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E4E7E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PROPOSAL: SCALABLE WEB SERVERS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819150" y="7327215"/>
            <a:ext cx="16734918" cy="2276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LOCAL HIRE- DIGITAL MARKETPLACE FOR SKILLED SERVICE PROVIDERS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13174409" y="500398"/>
            <a:ext cx="4465384" cy="364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LOCALHIRE</a:t>
            </a:r>
            <a:endParaRPr b="1" i="0" sz="24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 rot="-396560">
            <a:off x="15423525" y="-1357624"/>
            <a:ext cx="4682392" cy="3903944"/>
          </a:xfrm>
          <a:custGeom>
            <a:rect b="b" l="l" r="r" t="t"/>
            <a:pathLst>
              <a:path extrusionOk="0" h="3907303" w="4686421">
                <a:moveTo>
                  <a:pt x="0" y="0"/>
                </a:moveTo>
                <a:lnTo>
                  <a:pt x="4686421" y="0"/>
                </a:lnTo>
                <a:lnTo>
                  <a:pt x="4686421" y="3907303"/>
                </a:lnTo>
                <a:lnTo>
                  <a:pt x="0" y="3907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2"/>
          <p:cNvSpPr/>
          <p:nvPr/>
        </p:nvSpPr>
        <p:spPr>
          <a:xfrm rot="5400000">
            <a:off x="15994510" y="7997493"/>
            <a:ext cx="2573339" cy="2545267"/>
          </a:xfrm>
          <a:custGeom>
            <a:rect b="b" l="l" r="r" t="t"/>
            <a:pathLst>
              <a:path extrusionOk="0" h="2545267" w="2573339">
                <a:moveTo>
                  <a:pt x="0" y="0"/>
                </a:moveTo>
                <a:lnTo>
                  <a:pt x="2573340" y="0"/>
                </a:lnTo>
                <a:lnTo>
                  <a:pt x="2573340" y="2545266"/>
                </a:lnTo>
                <a:lnTo>
                  <a:pt x="0" y="2545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22"/>
          <p:cNvSpPr txBox="1"/>
          <p:nvPr/>
        </p:nvSpPr>
        <p:spPr>
          <a:xfrm>
            <a:off x="122300" y="83050"/>
            <a:ext cx="8573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Flowcharts  </a:t>
            </a:r>
            <a:r>
              <a:rPr b="1" lang="en-US" sz="8000">
                <a:solidFill>
                  <a:srgbClr val="E25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500" y="1412075"/>
            <a:ext cx="9749012" cy="882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 rot="-396560">
            <a:off x="15423525" y="-1357624"/>
            <a:ext cx="4682392" cy="3903944"/>
          </a:xfrm>
          <a:custGeom>
            <a:rect b="b" l="l" r="r" t="t"/>
            <a:pathLst>
              <a:path extrusionOk="0" h="3907303" w="4686421">
                <a:moveTo>
                  <a:pt x="0" y="0"/>
                </a:moveTo>
                <a:lnTo>
                  <a:pt x="4686421" y="0"/>
                </a:lnTo>
                <a:lnTo>
                  <a:pt x="4686421" y="3907303"/>
                </a:lnTo>
                <a:lnTo>
                  <a:pt x="0" y="3907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23"/>
          <p:cNvSpPr/>
          <p:nvPr/>
        </p:nvSpPr>
        <p:spPr>
          <a:xfrm rot="5400000">
            <a:off x="15994510" y="7997493"/>
            <a:ext cx="2573339" cy="2545267"/>
          </a:xfrm>
          <a:custGeom>
            <a:rect b="b" l="l" r="r" t="t"/>
            <a:pathLst>
              <a:path extrusionOk="0" h="2545267" w="2573339">
                <a:moveTo>
                  <a:pt x="0" y="0"/>
                </a:moveTo>
                <a:lnTo>
                  <a:pt x="2573340" y="0"/>
                </a:lnTo>
                <a:lnTo>
                  <a:pt x="2573340" y="2545266"/>
                </a:lnTo>
                <a:lnTo>
                  <a:pt x="0" y="2545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23"/>
          <p:cNvSpPr txBox="1"/>
          <p:nvPr/>
        </p:nvSpPr>
        <p:spPr>
          <a:xfrm>
            <a:off x="122300" y="83050"/>
            <a:ext cx="8573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Flowcharts  </a:t>
            </a:r>
            <a:r>
              <a:rPr b="1" lang="en-US" sz="8000">
                <a:solidFill>
                  <a:srgbClr val="E25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712" y="1314550"/>
            <a:ext cx="7870568" cy="89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9906764" y="-114674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3" y="0"/>
                </a:lnTo>
                <a:lnTo>
                  <a:pt x="4879383" y="2670353"/>
                </a:lnTo>
                <a:lnTo>
                  <a:pt x="0" y="2670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 rot="-5400000">
            <a:off x="15848308" y="897087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4" y="0"/>
                </a:lnTo>
                <a:lnTo>
                  <a:pt x="4879384" y="2670354"/>
                </a:lnTo>
                <a:lnTo>
                  <a:pt x="0" y="2670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4"/>
          <p:cNvSpPr/>
          <p:nvPr/>
        </p:nvSpPr>
        <p:spPr>
          <a:xfrm flipH="1">
            <a:off x="14639368" y="188434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7"/>
                </a:lnTo>
                <a:lnTo>
                  <a:pt x="5942006" y="3576007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4"/>
          <p:cNvSpPr/>
          <p:nvPr/>
        </p:nvSpPr>
        <p:spPr>
          <a:xfrm flipH="1">
            <a:off x="-2315299" y="7470296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8"/>
                </a:lnTo>
                <a:lnTo>
                  <a:pt x="5942006" y="3576008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4"/>
          <p:cNvSpPr txBox="1"/>
          <p:nvPr/>
        </p:nvSpPr>
        <p:spPr>
          <a:xfrm>
            <a:off x="0" y="672550"/>
            <a:ext cx="1172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Entity Relationship Diagram</a:t>
            </a:r>
            <a:endParaRPr sz="5599"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150" y="1926675"/>
            <a:ext cx="11027624" cy="76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838200" y="457134"/>
            <a:ext cx="2129299" cy="2573171"/>
          </a:xfrm>
          <a:custGeom>
            <a:rect b="b" l="l" r="r" t="t"/>
            <a:pathLst>
              <a:path extrusionOk="0" h="2573171" w="2129299">
                <a:moveTo>
                  <a:pt x="0" y="0"/>
                </a:moveTo>
                <a:lnTo>
                  <a:pt x="2129299" y="0"/>
                </a:lnTo>
                <a:lnTo>
                  <a:pt x="2129299" y="2573171"/>
                </a:lnTo>
                <a:lnTo>
                  <a:pt x="0" y="2573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25"/>
          <p:cNvSpPr/>
          <p:nvPr/>
        </p:nvSpPr>
        <p:spPr>
          <a:xfrm rot="1018342">
            <a:off x="5572030" y="7431927"/>
            <a:ext cx="2406184" cy="2394183"/>
          </a:xfrm>
          <a:custGeom>
            <a:rect b="b" l="l" r="r" t="t"/>
            <a:pathLst>
              <a:path extrusionOk="0" h="2394183" w="2406184">
                <a:moveTo>
                  <a:pt x="0" y="0"/>
                </a:moveTo>
                <a:lnTo>
                  <a:pt x="2406183" y="0"/>
                </a:lnTo>
                <a:lnTo>
                  <a:pt x="2406183" y="2394182"/>
                </a:lnTo>
                <a:lnTo>
                  <a:pt x="0" y="2394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25"/>
          <p:cNvSpPr/>
          <p:nvPr/>
        </p:nvSpPr>
        <p:spPr>
          <a:xfrm flipH="1" rot="1018342">
            <a:off x="5754678" y="-977603"/>
            <a:ext cx="2406184" cy="2394183"/>
          </a:xfrm>
          <a:custGeom>
            <a:rect b="b" l="l" r="r" t="t"/>
            <a:pathLst>
              <a:path extrusionOk="0" h="2394183" w="2406184">
                <a:moveTo>
                  <a:pt x="2406184" y="0"/>
                </a:moveTo>
                <a:lnTo>
                  <a:pt x="0" y="0"/>
                </a:lnTo>
                <a:lnTo>
                  <a:pt x="0" y="2394182"/>
                </a:lnTo>
                <a:lnTo>
                  <a:pt x="2406184" y="2394182"/>
                </a:lnTo>
                <a:lnTo>
                  <a:pt x="240618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25"/>
          <p:cNvSpPr/>
          <p:nvPr/>
        </p:nvSpPr>
        <p:spPr>
          <a:xfrm>
            <a:off x="1028700" y="7888874"/>
            <a:ext cx="1441107" cy="1678144"/>
          </a:xfrm>
          <a:custGeom>
            <a:rect b="b" l="l" r="r" t="t"/>
            <a:pathLst>
              <a:path extrusionOk="0" h="1678144" w="1441107">
                <a:moveTo>
                  <a:pt x="0" y="0"/>
                </a:moveTo>
                <a:lnTo>
                  <a:pt x="1441107" y="0"/>
                </a:lnTo>
                <a:lnTo>
                  <a:pt x="1441107" y="1678144"/>
                </a:lnTo>
                <a:lnTo>
                  <a:pt x="0" y="1678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25"/>
          <p:cNvSpPr/>
          <p:nvPr/>
        </p:nvSpPr>
        <p:spPr>
          <a:xfrm>
            <a:off x="3788550" y="457134"/>
            <a:ext cx="1441107" cy="1678144"/>
          </a:xfrm>
          <a:custGeom>
            <a:rect b="b" l="l" r="r" t="t"/>
            <a:pathLst>
              <a:path extrusionOk="0" h="1678144" w="1441107">
                <a:moveTo>
                  <a:pt x="0" y="0"/>
                </a:moveTo>
                <a:lnTo>
                  <a:pt x="1441107" y="0"/>
                </a:lnTo>
                <a:lnTo>
                  <a:pt x="1441107" y="1678144"/>
                </a:lnTo>
                <a:lnTo>
                  <a:pt x="0" y="1678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4" name="Google Shape;234;p25"/>
          <p:cNvGrpSpPr/>
          <p:nvPr/>
        </p:nvGrpSpPr>
        <p:grpSpPr>
          <a:xfrm>
            <a:off x="918950" y="3428999"/>
            <a:ext cx="6960825" cy="5011200"/>
            <a:chOff x="0" y="9525"/>
            <a:chExt cx="9281100" cy="6681600"/>
          </a:xfrm>
        </p:grpSpPr>
        <p:sp>
          <p:nvSpPr>
            <p:cNvPr id="235" name="Google Shape;235;p25"/>
            <p:cNvSpPr txBox="1"/>
            <p:nvPr/>
          </p:nvSpPr>
          <p:spPr>
            <a:xfrm>
              <a:off x="0" y="9525"/>
              <a:ext cx="9281100" cy="6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999">
                  <a:solidFill>
                    <a:srgbClr val="E250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Context Diagram </a:t>
              </a:r>
              <a:endParaRPr b="1" sz="6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999">
                  <a:solidFill>
                    <a:srgbClr val="E250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Level  </a:t>
              </a:r>
              <a:r>
                <a:rPr b="1" lang="en-US" sz="7299">
                  <a:solidFill>
                    <a:srgbClr val="E250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sz="6999">
                <a:solidFill>
                  <a:srgbClr val="E2502B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36" name="Google Shape;236;p25"/>
            <p:cNvSpPr txBox="1"/>
            <p:nvPr/>
          </p:nvSpPr>
          <p:spPr>
            <a:xfrm>
              <a:off x="0" y="4476312"/>
              <a:ext cx="9281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" name="Google Shape;23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6675" y="989100"/>
            <a:ext cx="9960925" cy="78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838200" y="457134"/>
            <a:ext cx="2129299" cy="2573171"/>
          </a:xfrm>
          <a:custGeom>
            <a:rect b="b" l="l" r="r" t="t"/>
            <a:pathLst>
              <a:path extrusionOk="0" h="2573171" w="2129299">
                <a:moveTo>
                  <a:pt x="0" y="0"/>
                </a:moveTo>
                <a:lnTo>
                  <a:pt x="2129299" y="0"/>
                </a:lnTo>
                <a:lnTo>
                  <a:pt x="2129299" y="2573171"/>
                </a:lnTo>
                <a:lnTo>
                  <a:pt x="0" y="2573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26"/>
          <p:cNvSpPr/>
          <p:nvPr/>
        </p:nvSpPr>
        <p:spPr>
          <a:xfrm rot="1019221">
            <a:off x="5571172" y="7432485"/>
            <a:ext cx="2409025" cy="2397009"/>
          </a:xfrm>
          <a:custGeom>
            <a:rect b="b" l="l" r="r" t="t"/>
            <a:pathLst>
              <a:path extrusionOk="0" h="2394183" w="2406184">
                <a:moveTo>
                  <a:pt x="0" y="0"/>
                </a:moveTo>
                <a:lnTo>
                  <a:pt x="2406183" y="0"/>
                </a:lnTo>
                <a:lnTo>
                  <a:pt x="2406183" y="2394182"/>
                </a:lnTo>
                <a:lnTo>
                  <a:pt x="0" y="2394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26"/>
          <p:cNvSpPr/>
          <p:nvPr/>
        </p:nvSpPr>
        <p:spPr>
          <a:xfrm flipH="1" rot="1019221">
            <a:off x="5751283" y="-978463"/>
            <a:ext cx="2409025" cy="2397009"/>
          </a:xfrm>
          <a:custGeom>
            <a:rect b="b" l="l" r="r" t="t"/>
            <a:pathLst>
              <a:path extrusionOk="0" h="2394183" w="2406184">
                <a:moveTo>
                  <a:pt x="2406184" y="0"/>
                </a:moveTo>
                <a:lnTo>
                  <a:pt x="0" y="0"/>
                </a:lnTo>
                <a:lnTo>
                  <a:pt x="0" y="2394182"/>
                </a:lnTo>
                <a:lnTo>
                  <a:pt x="2406184" y="2394182"/>
                </a:lnTo>
                <a:lnTo>
                  <a:pt x="240618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6"/>
          <p:cNvSpPr/>
          <p:nvPr/>
        </p:nvSpPr>
        <p:spPr>
          <a:xfrm>
            <a:off x="1028700" y="7888874"/>
            <a:ext cx="1441107" cy="1678144"/>
          </a:xfrm>
          <a:custGeom>
            <a:rect b="b" l="l" r="r" t="t"/>
            <a:pathLst>
              <a:path extrusionOk="0" h="1678144" w="1441107">
                <a:moveTo>
                  <a:pt x="0" y="0"/>
                </a:moveTo>
                <a:lnTo>
                  <a:pt x="1441107" y="0"/>
                </a:lnTo>
                <a:lnTo>
                  <a:pt x="1441107" y="1678144"/>
                </a:lnTo>
                <a:lnTo>
                  <a:pt x="0" y="1678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26"/>
          <p:cNvSpPr/>
          <p:nvPr/>
        </p:nvSpPr>
        <p:spPr>
          <a:xfrm>
            <a:off x="3788550" y="457134"/>
            <a:ext cx="1441107" cy="1678144"/>
          </a:xfrm>
          <a:custGeom>
            <a:rect b="b" l="l" r="r" t="t"/>
            <a:pathLst>
              <a:path extrusionOk="0" h="1678144" w="1441107">
                <a:moveTo>
                  <a:pt x="0" y="0"/>
                </a:moveTo>
                <a:lnTo>
                  <a:pt x="1441107" y="0"/>
                </a:lnTo>
                <a:lnTo>
                  <a:pt x="1441107" y="1678144"/>
                </a:lnTo>
                <a:lnTo>
                  <a:pt x="0" y="1678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7" name="Google Shape;247;p26"/>
          <p:cNvGrpSpPr/>
          <p:nvPr/>
        </p:nvGrpSpPr>
        <p:grpSpPr>
          <a:xfrm>
            <a:off x="918950" y="3428999"/>
            <a:ext cx="6960825" cy="5029650"/>
            <a:chOff x="0" y="9525"/>
            <a:chExt cx="9281100" cy="6706200"/>
          </a:xfrm>
        </p:grpSpPr>
        <p:sp>
          <p:nvSpPr>
            <p:cNvPr id="248" name="Google Shape;248;p26"/>
            <p:cNvSpPr txBox="1"/>
            <p:nvPr/>
          </p:nvSpPr>
          <p:spPr>
            <a:xfrm>
              <a:off x="0" y="9525"/>
              <a:ext cx="9281100" cy="67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999">
                  <a:solidFill>
                    <a:srgbClr val="E250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Context Diagram  </a:t>
              </a:r>
              <a:endParaRPr b="1" sz="6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999">
                  <a:solidFill>
                    <a:srgbClr val="E250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Level  </a:t>
              </a:r>
              <a:r>
                <a:rPr b="1" lang="en-US" sz="7399">
                  <a:solidFill>
                    <a:srgbClr val="E250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II</a:t>
              </a:r>
              <a:endParaRPr b="1" sz="7399">
                <a:solidFill>
                  <a:srgbClr val="E2502B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49" name="Google Shape;249;p26"/>
            <p:cNvSpPr txBox="1"/>
            <p:nvPr/>
          </p:nvSpPr>
          <p:spPr>
            <a:xfrm>
              <a:off x="0" y="4476312"/>
              <a:ext cx="9281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0" name="Google Shape;25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525" y="0"/>
            <a:ext cx="10211351" cy="105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7"/>
          <p:cNvGrpSpPr/>
          <p:nvPr/>
        </p:nvGrpSpPr>
        <p:grpSpPr>
          <a:xfrm>
            <a:off x="1111009" y="2825894"/>
            <a:ext cx="16065888" cy="6268481"/>
            <a:chOff x="0" y="0"/>
            <a:chExt cx="4231317" cy="1650947"/>
          </a:xfrm>
        </p:grpSpPr>
        <p:sp>
          <p:nvSpPr>
            <p:cNvPr id="256" name="Google Shape;256;p27"/>
            <p:cNvSpPr/>
            <p:nvPr/>
          </p:nvSpPr>
          <p:spPr>
            <a:xfrm>
              <a:off x="0" y="0"/>
              <a:ext cx="4231317" cy="1650947"/>
            </a:xfrm>
            <a:custGeom>
              <a:rect b="b" l="l" r="r" t="t"/>
              <a:pathLst>
                <a:path extrusionOk="0" h="1650947" w="4231317">
                  <a:moveTo>
                    <a:pt x="0" y="0"/>
                  </a:moveTo>
                  <a:lnTo>
                    <a:pt x="4231317" y="0"/>
                  </a:lnTo>
                  <a:lnTo>
                    <a:pt x="4231317" y="1650947"/>
                  </a:lnTo>
                  <a:lnTo>
                    <a:pt x="0" y="1650947"/>
                  </a:lnTo>
                  <a:close/>
                </a:path>
              </a:pathLst>
            </a:custGeom>
            <a:solidFill>
              <a:srgbClr val="EA9288"/>
            </a:solidFill>
            <a:ln>
              <a:noFill/>
            </a:ln>
          </p:spPr>
        </p:sp>
        <p:sp>
          <p:nvSpPr>
            <p:cNvPr id="257" name="Google Shape;257;p27"/>
            <p:cNvSpPr txBox="1"/>
            <p:nvPr/>
          </p:nvSpPr>
          <p:spPr>
            <a:xfrm>
              <a:off x="0" y="9525"/>
              <a:ext cx="4231317" cy="1641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27"/>
          <p:cNvSpPr/>
          <p:nvPr/>
        </p:nvSpPr>
        <p:spPr>
          <a:xfrm flipH="1">
            <a:off x="15227966" y="708846"/>
            <a:ext cx="2528567" cy="4045707"/>
          </a:xfrm>
          <a:custGeom>
            <a:rect b="b" l="l" r="r" t="t"/>
            <a:pathLst>
              <a:path extrusionOk="0" h="4045707" w="2528567">
                <a:moveTo>
                  <a:pt x="2528567" y="0"/>
                </a:moveTo>
                <a:lnTo>
                  <a:pt x="0" y="0"/>
                </a:lnTo>
                <a:lnTo>
                  <a:pt x="0" y="4045706"/>
                </a:lnTo>
                <a:lnTo>
                  <a:pt x="2528567" y="4045706"/>
                </a:lnTo>
                <a:lnTo>
                  <a:pt x="252856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27"/>
          <p:cNvSpPr/>
          <p:nvPr/>
        </p:nvSpPr>
        <p:spPr>
          <a:xfrm>
            <a:off x="-2897047" y="518346"/>
            <a:ext cx="5188916" cy="8039166"/>
          </a:xfrm>
          <a:custGeom>
            <a:rect b="b" l="l" r="r" t="t"/>
            <a:pathLst>
              <a:path extrusionOk="0" h="8039166" w="5188916">
                <a:moveTo>
                  <a:pt x="0" y="0"/>
                </a:moveTo>
                <a:lnTo>
                  <a:pt x="5188916" y="0"/>
                </a:lnTo>
                <a:lnTo>
                  <a:pt x="5188916" y="8039166"/>
                </a:lnTo>
                <a:lnTo>
                  <a:pt x="0" y="8039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27"/>
          <p:cNvSpPr/>
          <p:nvPr/>
        </p:nvSpPr>
        <p:spPr>
          <a:xfrm>
            <a:off x="0" y="7917358"/>
            <a:ext cx="2622462" cy="2921963"/>
          </a:xfrm>
          <a:custGeom>
            <a:rect b="b" l="l" r="r" t="t"/>
            <a:pathLst>
              <a:path extrusionOk="0" h="2921963" w="2622462">
                <a:moveTo>
                  <a:pt x="0" y="0"/>
                </a:moveTo>
                <a:lnTo>
                  <a:pt x="2622462" y="0"/>
                </a:lnTo>
                <a:lnTo>
                  <a:pt x="2622462" y="2921963"/>
                </a:lnTo>
                <a:lnTo>
                  <a:pt x="0" y="2921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27"/>
          <p:cNvSpPr/>
          <p:nvPr/>
        </p:nvSpPr>
        <p:spPr>
          <a:xfrm>
            <a:off x="15227966" y="7554866"/>
            <a:ext cx="3549549" cy="3549549"/>
          </a:xfrm>
          <a:custGeom>
            <a:rect b="b" l="l" r="r" t="t"/>
            <a:pathLst>
              <a:path extrusionOk="0" h="3549549" w="3549549">
                <a:moveTo>
                  <a:pt x="0" y="0"/>
                </a:moveTo>
                <a:lnTo>
                  <a:pt x="3549550" y="0"/>
                </a:lnTo>
                <a:lnTo>
                  <a:pt x="3549550" y="3549549"/>
                </a:lnTo>
                <a:lnTo>
                  <a:pt x="0" y="3549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27"/>
          <p:cNvSpPr/>
          <p:nvPr/>
        </p:nvSpPr>
        <p:spPr>
          <a:xfrm>
            <a:off x="17463982" y="161014"/>
            <a:ext cx="585101" cy="1544873"/>
          </a:xfrm>
          <a:custGeom>
            <a:rect b="b" l="l" r="r" t="t"/>
            <a:pathLst>
              <a:path extrusionOk="0" h="1544873" w="585101">
                <a:moveTo>
                  <a:pt x="0" y="0"/>
                </a:moveTo>
                <a:lnTo>
                  <a:pt x="585102" y="0"/>
                </a:lnTo>
                <a:lnTo>
                  <a:pt x="585102" y="1544872"/>
                </a:lnTo>
                <a:lnTo>
                  <a:pt x="0" y="154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27"/>
          <p:cNvSpPr/>
          <p:nvPr/>
        </p:nvSpPr>
        <p:spPr>
          <a:xfrm>
            <a:off x="193087" y="5762385"/>
            <a:ext cx="585101" cy="1544873"/>
          </a:xfrm>
          <a:custGeom>
            <a:rect b="b" l="l" r="r" t="t"/>
            <a:pathLst>
              <a:path extrusionOk="0" h="1544873" w="585101">
                <a:moveTo>
                  <a:pt x="0" y="0"/>
                </a:moveTo>
                <a:lnTo>
                  <a:pt x="585102" y="0"/>
                </a:lnTo>
                <a:lnTo>
                  <a:pt x="585102" y="1544873"/>
                </a:lnTo>
                <a:lnTo>
                  <a:pt x="0" y="1544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27"/>
          <p:cNvSpPr/>
          <p:nvPr/>
        </p:nvSpPr>
        <p:spPr>
          <a:xfrm rot="5400000">
            <a:off x="3415257" y="-1271090"/>
            <a:ext cx="1143838" cy="3020134"/>
          </a:xfrm>
          <a:custGeom>
            <a:rect b="b" l="l" r="r" t="t"/>
            <a:pathLst>
              <a:path extrusionOk="0" h="3020134" w="1143838">
                <a:moveTo>
                  <a:pt x="0" y="0"/>
                </a:moveTo>
                <a:lnTo>
                  <a:pt x="1143838" y="0"/>
                </a:lnTo>
                <a:lnTo>
                  <a:pt x="1143838" y="3020135"/>
                </a:lnTo>
                <a:lnTo>
                  <a:pt x="0" y="3020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7"/>
          <p:cNvSpPr/>
          <p:nvPr/>
        </p:nvSpPr>
        <p:spPr>
          <a:xfrm rot="5400000">
            <a:off x="13145980" y="8440191"/>
            <a:ext cx="1143838" cy="3020134"/>
          </a:xfrm>
          <a:custGeom>
            <a:rect b="b" l="l" r="r" t="t"/>
            <a:pathLst>
              <a:path extrusionOk="0" h="3020134" w="1143838">
                <a:moveTo>
                  <a:pt x="0" y="0"/>
                </a:moveTo>
                <a:lnTo>
                  <a:pt x="1143838" y="0"/>
                </a:lnTo>
                <a:lnTo>
                  <a:pt x="1143838" y="3020135"/>
                </a:lnTo>
                <a:lnTo>
                  <a:pt x="0" y="3020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27"/>
          <p:cNvSpPr txBox="1"/>
          <p:nvPr/>
        </p:nvSpPr>
        <p:spPr>
          <a:xfrm>
            <a:off x="3249545" y="933450"/>
            <a:ext cx="11788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System Architecture</a:t>
            </a:r>
            <a:endParaRPr/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7825" y="2825900"/>
            <a:ext cx="10932238" cy="62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/>
        </p:nvSpPr>
        <p:spPr>
          <a:xfrm>
            <a:off x="2488645" y="738187"/>
            <a:ext cx="13310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Comparison of the Algorithm</a:t>
            </a:r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-684991" y="-705671"/>
            <a:ext cx="2934591" cy="2897242"/>
          </a:xfrm>
          <a:custGeom>
            <a:rect b="b" l="l" r="r" t="t"/>
            <a:pathLst>
              <a:path extrusionOk="0" h="2897242" w="2934591">
                <a:moveTo>
                  <a:pt x="0" y="0"/>
                </a:moveTo>
                <a:lnTo>
                  <a:pt x="2934591" y="0"/>
                </a:lnTo>
                <a:lnTo>
                  <a:pt x="2934591" y="2897242"/>
                </a:lnTo>
                <a:lnTo>
                  <a:pt x="0" y="2897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28"/>
          <p:cNvSpPr/>
          <p:nvPr/>
        </p:nvSpPr>
        <p:spPr>
          <a:xfrm>
            <a:off x="16795078" y="-595251"/>
            <a:ext cx="2985844" cy="2676402"/>
          </a:xfrm>
          <a:custGeom>
            <a:rect b="b" l="l" r="r" t="t"/>
            <a:pathLst>
              <a:path extrusionOk="0" h="2676402" w="2985844">
                <a:moveTo>
                  <a:pt x="0" y="0"/>
                </a:moveTo>
                <a:lnTo>
                  <a:pt x="2985844" y="0"/>
                </a:lnTo>
                <a:lnTo>
                  <a:pt x="2985844" y="2676402"/>
                </a:lnTo>
                <a:lnTo>
                  <a:pt x="0" y="2676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5" name="Google Shape;2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38" y="2081154"/>
            <a:ext cx="17966124" cy="66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>
            <a:off x="9906764" y="-114674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3" y="0"/>
                </a:lnTo>
                <a:lnTo>
                  <a:pt x="4879383" y="2670353"/>
                </a:lnTo>
                <a:lnTo>
                  <a:pt x="0" y="2670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29"/>
          <p:cNvSpPr/>
          <p:nvPr/>
        </p:nvSpPr>
        <p:spPr>
          <a:xfrm rot="-5400000">
            <a:off x="15848308" y="897087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4" y="0"/>
                </a:lnTo>
                <a:lnTo>
                  <a:pt x="4879384" y="2670354"/>
                </a:lnTo>
                <a:lnTo>
                  <a:pt x="0" y="2670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29"/>
          <p:cNvSpPr txBox="1"/>
          <p:nvPr/>
        </p:nvSpPr>
        <p:spPr>
          <a:xfrm>
            <a:off x="1371475" y="600200"/>
            <a:ext cx="853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(Frontend)</a:t>
            </a:r>
            <a:endParaRPr sz="5599"/>
          </a:p>
        </p:txBody>
      </p:sp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400" y="1933950"/>
            <a:ext cx="13173149" cy="76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 flipH="1">
            <a:off x="-2315299" y="7470296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8"/>
                </a:lnTo>
                <a:lnTo>
                  <a:pt x="5942006" y="3576008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29"/>
          <p:cNvSpPr/>
          <p:nvPr/>
        </p:nvSpPr>
        <p:spPr>
          <a:xfrm flipH="1">
            <a:off x="14639368" y="188434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7"/>
                </a:lnTo>
                <a:lnTo>
                  <a:pt x="5942006" y="3576007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/>
          <p:nvPr/>
        </p:nvSpPr>
        <p:spPr>
          <a:xfrm>
            <a:off x="9906764" y="-114674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3" y="0"/>
                </a:lnTo>
                <a:lnTo>
                  <a:pt x="4879383" y="2670353"/>
                </a:lnTo>
                <a:lnTo>
                  <a:pt x="0" y="2670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30"/>
          <p:cNvSpPr/>
          <p:nvPr/>
        </p:nvSpPr>
        <p:spPr>
          <a:xfrm rot="-5400000">
            <a:off x="15848308" y="897087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4" y="0"/>
                </a:lnTo>
                <a:lnTo>
                  <a:pt x="4879384" y="2670354"/>
                </a:lnTo>
                <a:lnTo>
                  <a:pt x="0" y="2670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30"/>
          <p:cNvSpPr txBox="1"/>
          <p:nvPr/>
        </p:nvSpPr>
        <p:spPr>
          <a:xfrm>
            <a:off x="1371600" y="600200"/>
            <a:ext cx="434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</a:t>
            </a:r>
            <a:endParaRPr sz="5599"/>
          </a:p>
        </p:txBody>
      </p:sp>
      <p:pic>
        <p:nvPicPr>
          <p:cNvPr id="293" name="Google Shape;2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625" y="2057024"/>
            <a:ext cx="13230675" cy="76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/>
          <p:nvPr/>
        </p:nvSpPr>
        <p:spPr>
          <a:xfrm flipH="1">
            <a:off x="14639368" y="188434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7"/>
                </a:lnTo>
                <a:lnTo>
                  <a:pt x="5942006" y="3576007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30"/>
          <p:cNvSpPr/>
          <p:nvPr/>
        </p:nvSpPr>
        <p:spPr>
          <a:xfrm flipH="1">
            <a:off x="-2315299" y="7470296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8"/>
                </a:lnTo>
                <a:lnTo>
                  <a:pt x="5942006" y="3576008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/>
          <p:nvPr/>
        </p:nvSpPr>
        <p:spPr>
          <a:xfrm>
            <a:off x="9906764" y="-114674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3" y="0"/>
                </a:lnTo>
                <a:lnTo>
                  <a:pt x="4879383" y="2670353"/>
                </a:lnTo>
                <a:lnTo>
                  <a:pt x="0" y="2670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31"/>
          <p:cNvSpPr/>
          <p:nvPr/>
        </p:nvSpPr>
        <p:spPr>
          <a:xfrm rot="-5400000">
            <a:off x="15848308" y="897087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4" y="0"/>
                </a:lnTo>
                <a:lnTo>
                  <a:pt x="4879384" y="2670354"/>
                </a:lnTo>
                <a:lnTo>
                  <a:pt x="0" y="2670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31"/>
          <p:cNvSpPr txBox="1"/>
          <p:nvPr/>
        </p:nvSpPr>
        <p:spPr>
          <a:xfrm>
            <a:off x="1371600" y="600200"/>
            <a:ext cx="434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</a:t>
            </a:r>
            <a:endParaRPr sz="5599"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671" y="2226069"/>
            <a:ext cx="13327558" cy="7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/>
          <p:nvPr/>
        </p:nvSpPr>
        <p:spPr>
          <a:xfrm flipH="1">
            <a:off x="-2315299" y="7470296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8"/>
                </a:lnTo>
                <a:lnTo>
                  <a:pt x="5942006" y="3576008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31"/>
          <p:cNvSpPr/>
          <p:nvPr/>
        </p:nvSpPr>
        <p:spPr>
          <a:xfrm flipH="1">
            <a:off x="14639368" y="188434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7"/>
                </a:lnTo>
                <a:lnTo>
                  <a:pt x="5942006" y="3576007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12562376" y="299318"/>
            <a:ext cx="7140456" cy="5528957"/>
          </a:xfrm>
          <a:custGeom>
            <a:rect b="b" l="l" r="r" t="t"/>
            <a:pathLst>
              <a:path extrusionOk="0" h="5528957" w="7140456">
                <a:moveTo>
                  <a:pt x="0" y="0"/>
                </a:moveTo>
                <a:lnTo>
                  <a:pt x="7140456" y="0"/>
                </a:lnTo>
                <a:lnTo>
                  <a:pt x="7140456" y="5528956"/>
                </a:lnTo>
                <a:lnTo>
                  <a:pt x="0" y="5528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 rot="-393443">
            <a:off x="-519935" y="-1654334"/>
            <a:ext cx="4686421" cy="3907303"/>
          </a:xfrm>
          <a:custGeom>
            <a:rect b="b" l="l" r="r" t="t"/>
            <a:pathLst>
              <a:path extrusionOk="0" h="3907303" w="4686421">
                <a:moveTo>
                  <a:pt x="0" y="0"/>
                </a:moveTo>
                <a:lnTo>
                  <a:pt x="4686421" y="0"/>
                </a:lnTo>
                <a:lnTo>
                  <a:pt x="4686421" y="3907303"/>
                </a:lnTo>
                <a:lnTo>
                  <a:pt x="0" y="3907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4"/>
          <p:cNvSpPr txBox="1"/>
          <p:nvPr/>
        </p:nvSpPr>
        <p:spPr>
          <a:xfrm>
            <a:off x="427298" y="1958396"/>
            <a:ext cx="11279997" cy="2590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99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BRIEF DESCRIPTION OF LOCALHIRE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756367" y="5300053"/>
            <a:ext cx="9835433" cy="831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Digital marketplace for technicians, mechanics, and handymen.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-25400" y="6791949"/>
            <a:ext cx="10972800" cy="831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.Built on the MERN stack with MongoDB Atlas and Cloudinary</a:t>
            </a:r>
            <a:endParaRPr b="0" i="0" sz="32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32178" y="8283846"/>
            <a:ext cx="9781497" cy="831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Simplifies service booking and empowers local professionals</a:t>
            </a:r>
            <a:endParaRPr/>
          </a:p>
        </p:txBody>
      </p:sp>
      <p:grpSp>
        <p:nvGrpSpPr>
          <p:cNvPr id="106" name="Google Shape;106;p14"/>
          <p:cNvGrpSpPr/>
          <p:nvPr/>
        </p:nvGrpSpPr>
        <p:grpSpPr>
          <a:xfrm>
            <a:off x="9827304" y="1034510"/>
            <a:ext cx="439679" cy="439679"/>
            <a:chOff x="0" y="0"/>
            <a:chExt cx="812800" cy="812800"/>
          </a:xfrm>
        </p:grpSpPr>
        <p:sp>
          <p:nvSpPr>
            <p:cNvPr id="107" name="Google Shape;107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7B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360678" y="1540930"/>
            <a:ext cx="439679" cy="439679"/>
            <a:chOff x="0" y="0"/>
            <a:chExt cx="812800" cy="812800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7B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14098594" y="4088155"/>
            <a:ext cx="257026" cy="257026"/>
            <a:chOff x="0" y="0"/>
            <a:chExt cx="812800" cy="812800"/>
          </a:xfrm>
        </p:grpSpPr>
        <p:sp>
          <p:nvSpPr>
            <p:cNvPr id="113" name="Google Shape;11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4965901" y="519379"/>
            <a:ext cx="257026" cy="257026"/>
            <a:chOff x="0" y="0"/>
            <a:chExt cx="812800" cy="812800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17703677" y="1980610"/>
            <a:ext cx="257026" cy="257026"/>
            <a:chOff x="0" y="0"/>
            <a:chExt cx="812800" cy="812800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7B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/>
          <p:nvPr/>
        </p:nvSpPr>
        <p:spPr>
          <a:xfrm>
            <a:off x="9906764" y="-114674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3" y="0"/>
                </a:lnTo>
                <a:lnTo>
                  <a:pt x="4879383" y="2670353"/>
                </a:lnTo>
                <a:lnTo>
                  <a:pt x="0" y="2670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32"/>
          <p:cNvSpPr/>
          <p:nvPr/>
        </p:nvSpPr>
        <p:spPr>
          <a:xfrm rot="-5400000">
            <a:off x="15848308" y="897087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4" y="0"/>
                </a:lnTo>
                <a:lnTo>
                  <a:pt x="4879384" y="2670354"/>
                </a:lnTo>
                <a:lnTo>
                  <a:pt x="0" y="2670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32"/>
          <p:cNvSpPr txBox="1"/>
          <p:nvPr/>
        </p:nvSpPr>
        <p:spPr>
          <a:xfrm>
            <a:off x="1371600" y="600200"/>
            <a:ext cx="434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</a:t>
            </a:r>
            <a:endParaRPr sz="5599"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163" y="2279475"/>
            <a:ext cx="13749676" cy="7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/>
          <p:nvPr/>
        </p:nvSpPr>
        <p:spPr>
          <a:xfrm flipH="1">
            <a:off x="14639368" y="188434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7"/>
                </a:lnTo>
                <a:lnTo>
                  <a:pt x="5942006" y="3576007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32"/>
          <p:cNvSpPr/>
          <p:nvPr/>
        </p:nvSpPr>
        <p:spPr>
          <a:xfrm flipH="1">
            <a:off x="-2315299" y="7470296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8"/>
                </a:lnTo>
                <a:lnTo>
                  <a:pt x="5942006" y="3576008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/>
          <p:nvPr/>
        </p:nvSpPr>
        <p:spPr>
          <a:xfrm>
            <a:off x="9906764" y="-114674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3" y="0"/>
                </a:lnTo>
                <a:lnTo>
                  <a:pt x="4879383" y="2670353"/>
                </a:lnTo>
                <a:lnTo>
                  <a:pt x="0" y="2670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33"/>
          <p:cNvSpPr/>
          <p:nvPr/>
        </p:nvSpPr>
        <p:spPr>
          <a:xfrm rot="-5400000">
            <a:off x="15848308" y="8970873"/>
            <a:ext cx="4879383" cy="2670353"/>
          </a:xfrm>
          <a:custGeom>
            <a:rect b="b" l="l" r="r" t="t"/>
            <a:pathLst>
              <a:path extrusionOk="0" h="2670353" w="4879383">
                <a:moveTo>
                  <a:pt x="0" y="0"/>
                </a:moveTo>
                <a:lnTo>
                  <a:pt x="4879384" y="0"/>
                </a:lnTo>
                <a:lnTo>
                  <a:pt x="4879384" y="2670354"/>
                </a:lnTo>
                <a:lnTo>
                  <a:pt x="0" y="2670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33"/>
          <p:cNvSpPr txBox="1"/>
          <p:nvPr/>
        </p:nvSpPr>
        <p:spPr>
          <a:xfrm>
            <a:off x="789000" y="600200"/>
            <a:ext cx="911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(User Profile) </a:t>
            </a:r>
            <a:endParaRPr sz="5599"/>
          </a:p>
        </p:txBody>
      </p:sp>
      <p:sp>
        <p:nvSpPr>
          <p:cNvPr id="323" name="Google Shape;323;p33"/>
          <p:cNvSpPr/>
          <p:nvPr/>
        </p:nvSpPr>
        <p:spPr>
          <a:xfrm flipH="1">
            <a:off x="14639368" y="188434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7"/>
                </a:lnTo>
                <a:lnTo>
                  <a:pt x="5942006" y="3576007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33"/>
          <p:cNvSpPr/>
          <p:nvPr/>
        </p:nvSpPr>
        <p:spPr>
          <a:xfrm flipH="1">
            <a:off x="-2315299" y="7470296"/>
            <a:ext cx="5942006" cy="3576007"/>
          </a:xfrm>
          <a:custGeom>
            <a:rect b="b" l="l" r="r" t="t"/>
            <a:pathLst>
              <a:path extrusionOk="0" h="3576007" w="5942006">
                <a:moveTo>
                  <a:pt x="5942006" y="0"/>
                </a:moveTo>
                <a:lnTo>
                  <a:pt x="0" y="0"/>
                </a:lnTo>
                <a:lnTo>
                  <a:pt x="0" y="3576008"/>
                </a:lnTo>
                <a:lnTo>
                  <a:pt x="5942006" y="3576008"/>
                </a:lnTo>
                <a:lnTo>
                  <a:pt x="594200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25" name="Google Shape;3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1092" y="2631788"/>
            <a:ext cx="6477950" cy="69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/>
          <p:nvPr/>
        </p:nvSpPr>
        <p:spPr>
          <a:xfrm>
            <a:off x="2488645" y="738187"/>
            <a:ext cx="13310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(Backend)</a:t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-684991" y="-705671"/>
            <a:ext cx="2934591" cy="2897242"/>
          </a:xfrm>
          <a:custGeom>
            <a:rect b="b" l="l" r="r" t="t"/>
            <a:pathLst>
              <a:path extrusionOk="0" h="2897242" w="2934591">
                <a:moveTo>
                  <a:pt x="0" y="0"/>
                </a:moveTo>
                <a:lnTo>
                  <a:pt x="2934591" y="0"/>
                </a:lnTo>
                <a:lnTo>
                  <a:pt x="2934591" y="2897242"/>
                </a:lnTo>
                <a:lnTo>
                  <a:pt x="0" y="2897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34"/>
          <p:cNvSpPr/>
          <p:nvPr/>
        </p:nvSpPr>
        <p:spPr>
          <a:xfrm>
            <a:off x="16795078" y="-595251"/>
            <a:ext cx="2985844" cy="2676402"/>
          </a:xfrm>
          <a:custGeom>
            <a:rect b="b" l="l" r="r" t="t"/>
            <a:pathLst>
              <a:path extrusionOk="0" h="2676402" w="2985844">
                <a:moveTo>
                  <a:pt x="0" y="0"/>
                </a:moveTo>
                <a:lnTo>
                  <a:pt x="2985844" y="0"/>
                </a:lnTo>
                <a:lnTo>
                  <a:pt x="2985844" y="2676402"/>
                </a:lnTo>
                <a:lnTo>
                  <a:pt x="0" y="2676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3" name="Google Shape;3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663" y="2191577"/>
            <a:ext cx="13668685" cy="79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/>
        </p:nvSpPr>
        <p:spPr>
          <a:xfrm>
            <a:off x="2488645" y="738187"/>
            <a:ext cx="13310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(Backend)</a:t>
            </a:r>
            <a:endParaRPr/>
          </a:p>
        </p:txBody>
      </p:sp>
      <p:sp>
        <p:nvSpPr>
          <p:cNvPr id="339" name="Google Shape;339;p35"/>
          <p:cNvSpPr/>
          <p:nvPr/>
        </p:nvSpPr>
        <p:spPr>
          <a:xfrm>
            <a:off x="-684991" y="-705671"/>
            <a:ext cx="2934591" cy="2897242"/>
          </a:xfrm>
          <a:custGeom>
            <a:rect b="b" l="l" r="r" t="t"/>
            <a:pathLst>
              <a:path extrusionOk="0" h="2897242" w="2934591">
                <a:moveTo>
                  <a:pt x="0" y="0"/>
                </a:moveTo>
                <a:lnTo>
                  <a:pt x="2934591" y="0"/>
                </a:lnTo>
                <a:lnTo>
                  <a:pt x="2934591" y="2897242"/>
                </a:lnTo>
                <a:lnTo>
                  <a:pt x="0" y="2897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35"/>
          <p:cNvSpPr/>
          <p:nvPr/>
        </p:nvSpPr>
        <p:spPr>
          <a:xfrm>
            <a:off x="16795078" y="-595251"/>
            <a:ext cx="2985844" cy="2676402"/>
          </a:xfrm>
          <a:custGeom>
            <a:rect b="b" l="l" r="r" t="t"/>
            <a:pathLst>
              <a:path extrusionOk="0" h="2676402" w="2985844">
                <a:moveTo>
                  <a:pt x="0" y="0"/>
                </a:moveTo>
                <a:lnTo>
                  <a:pt x="2985844" y="0"/>
                </a:lnTo>
                <a:lnTo>
                  <a:pt x="2985844" y="2676402"/>
                </a:lnTo>
                <a:lnTo>
                  <a:pt x="0" y="2676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1" name="Google Shape;3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875" y="2456704"/>
            <a:ext cx="16210256" cy="79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/>
        </p:nvSpPr>
        <p:spPr>
          <a:xfrm>
            <a:off x="2488645" y="738187"/>
            <a:ext cx="13310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(Backend)</a:t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-684991" y="-705671"/>
            <a:ext cx="2934591" cy="2897242"/>
          </a:xfrm>
          <a:custGeom>
            <a:rect b="b" l="l" r="r" t="t"/>
            <a:pathLst>
              <a:path extrusionOk="0" h="2897242" w="2934591">
                <a:moveTo>
                  <a:pt x="0" y="0"/>
                </a:moveTo>
                <a:lnTo>
                  <a:pt x="2934591" y="0"/>
                </a:lnTo>
                <a:lnTo>
                  <a:pt x="2934591" y="2897242"/>
                </a:lnTo>
                <a:lnTo>
                  <a:pt x="0" y="2897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36"/>
          <p:cNvSpPr/>
          <p:nvPr/>
        </p:nvSpPr>
        <p:spPr>
          <a:xfrm>
            <a:off x="16795078" y="-595251"/>
            <a:ext cx="2985844" cy="2676402"/>
          </a:xfrm>
          <a:custGeom>
            <a:rect b="b" l="l" r="r" t="t"/>
            <a:pathLst>
              <a:path extrusionOk="0" h="2676402" w="2985844">
                <a:moveTo>
                  <a:pt x="0" y="0"/>
                </a:moveTo>
                <a:lnTo>
                  <a:pt x="2985844" y="0"/>
                </a:lnTo>
                <a:lnTo>
                  <a:pt x="2985844" y="2676402"/>
                </a:lnTo>
                <a:lnTo>
                  <a:pt x="0" y="2676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9" name="Google Shape;34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363" y="2343979"/>
            <a:ext cx="16195268" cy="79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/>
        </p:nvSpPr>
        <p:spPr>
          <a:xfrm>
            <a:off x="2488645" y="738187"/>
            <a:ext cx="13310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(Backend)</a:t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-684991" y="-705671"/>
            <a:ext cx="2934591" cy="2897242"/>
          </a:xfrm>
          <a:custGeom>
            <a:rect b="b" l="l" r="r" t="t"/>
            <a:pathLst>
              <a:path extrusionOk="0" h="2897242" w="2934591">
                <a:moveTo>
                  <a:pt x="0" y="0"/>
                </a:moveTo>
                <a:lnTo>
                  <a:pt x="2934591" y="0"/>
                </a:lnTo>
                <a:lnTo>
                  <a:pt x="2934591" y="2897242"/>
                </a:lnTo>
                <a:lnTo>
                  <a:pt x="0" y="2897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37"/>
          <p:cNvSpPr/>
          <p:nvPr/>
        </p:nvSpPr>
        <p:spPr>
          <a:xfrm>
            <a:off x="16795078" y="-595251"/>
            <a:ext cx="2985844" cy="2676402"/>
          </a:xfrm>
          <a:custGeom>
            <a:rect b="b" l="l" r="r" t="t"/>
            <a:pathLst>
              <a:path extrusionOk="0" h="2676402" w="2985844">
                <a:moveTo>
                  <a:pt x="0" y="0"/>
                </a:moveTo>
                <a:lnTo>
                  <a:pt x="2985844" y="0"/>
                </a:lnTo>
                <a:lnTo>
                  <a:pt x="2985844" y="2676402"/>
                </a:lnTo>
                <a:lnTo>
                  <a:pt x="0" y="2676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300" y="2343979"/>
            <a:ext cx="16871388" cy="79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/>
        </p:nvSpPr>
        <p:spPr>
          <a:xfrm>
            <a:off x="2488645" y="738187"/>
            <a:ext cx="13310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Wireframes (Backend)</a:t>
            </a: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-684991" y="-705671"/>
            <a:ext cx="2934591" cy="2897242"/>
          </a:xfrm>
          <a:custGeom>
            <a:rect b="b" l="l" r="r" t="t"/>
            <a:pathLst>
              <a:path extrusionOk="0" h="2897242" w="2934591">
                <a:moveTo>
                  <a:pt x="0" y="0"/>
                </a:moveTo>
                <a:lnTo>
                  <a:pt x="2934591" y="0"/>
                </a:lnTo>
                <a:lnTo>
                  <a:pt x="2934591" y="2897242"/>
                </a:lnTo>
                <a:lnTo>
                  <a:pt x="0" y="2897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38"/>
          <p:cNvSpPr/>
          <p:nvPr/>
        </p:nvSpPr>
        <p:spPr>
          <a:xfrm>
            <a:off x="16795078" y="-595251"/>
            <a:ext cx="2985844" cy="2676402"/>
          </a:xfrm>
          <a:custGeom>
            <a:rect b="b" l="l" r="r" t="t"/>
            <a:pathLst>
              <a:path extrusionOk="0" h="2676402" w="2985844">
                <a:moveTo>
                  <a:pt x="0" y="0"/>
                </a:moveTo>
                <a:lnTo>
                  <a:pt x="2985844" y="0"/>
                </a:lnTo>
                <a:lnTo>
                  <a:pt x="2985844" y="2676402"/>
                </a:lnTo>
                <a:lnTo>
                  <a:pt x="0" y="2676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65" name="Google Shape;3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225" y="2456704"/>
            <a:ext cx="16197540" cy="79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9"/>
          <p:cNvGrpSpPr/>
          <p:nvPr/>
        </p:nvGrpSpPr>
        <p:grpSpPr>
          <a:xfrm rot="4078566">
            <a:off x="2115424" y="-9922478"/>
            <a:ext cx="10622645" cy="21498316"/>
            <a:chOff x="0" y="0"/>
            <a:chExt cx="2797734" cy="5662108"/>
          </a:xfrm>
        </p:grpSpPr>
        <p:sp>
          <p:nvSpPr>
            <p:cNvPr id="371" name="Google Shape;371;p39"/>
            <p:cNvSpPr/>
            <p:nvPr/>
          </p:nvSpPr>
          <p:spPr>
            <a:xfrm>
              <a:off x="0" y="0"/>
              <a:ext cx="2797734" cy="5662108"/>
            </a:xfrm>
            <a:custGeom>
              <a:rect b="b" l="l" r="r" t="t"/>
              <a:pathLst>
                <a:path extrusionOk="0" h="5662108" w="2797734">
                  <a:moveTo>
                    <a:pt x="0" y="0"/>
                  </a:moveTo>
                  <a:lnTo>
                    <a:pt x="2797734" y="0"/>
                  </a:lnTo>
                  <a:lnTo>
                    <a:pt x="2797734" y="5662108"/>
                  </a:lnTo>
                  <a:lnTo>
                    <a:pt x="0" y="5662108"/>
                  </a:lnTo>
                  <a:close/>
                </a:path>
              </a:pathLst>
            </a:custGeom>
            <a:solidFill>
              <a:srgbClr val="C4CBD4"/>
            </a:solidFill>
            <a:ln>
              <a:noFill/>
            </a:ln>
          </p:spPr>
        </p:sp>
        <p:sp>
          <p:nvSpPr>
            <p:cNvPr id="372" name="Google Shape;372;p39"/>
            <p:cNvSpPr txBox="1"/>
            <p:nvPr/>
          </p:nvSpPr>
          <p:spPr>
            <a:xfrm>
              <a:off x="0" y="9525"/>
              <a:ext cx="2797734" cy="56525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39"/>
          <p:cNvGrpSpPr/>
          <p:nvPr/>
        </p:nvGrpSpPr>
        <p:grpSpPr>
          <a:xfrm>
            <a:off x="8860146" y="7332671"/>
            <a:ext cx="8399250" cy="2269442"/>
            <a:chOff x="0" y="0"/>
            <a:chExt cx="11199000" cy="3025922"/>
          </a:xfrm>
        </p:grpSpPr>
        <p:sp>
          <p:nvSpPr>
            <p:cNvPr id="374" name="Google Shape;374;p39"/>
            <p:cNvSpPr txBox="1"/>
            <p:nvPr/>
          </p:nvSpPr>
          <p:spPr>
            <a:xfrm>
              <a:off x="0" y="0"/>
              <a:ext cx="11198872" cy="233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504" u="none" cap="none" strike="noStrike">
                  <a:solidFill>
                    <a:srgbClr val="E250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Thank you!</a:t>
              </a:r>
              <a:endParaRPr/>
            </a:p>
          </p:txBody>
        </p:sp>
        <p:sp>
          <p:nvSpPr>
            <p:cNvPr id="375" name="Google Shape;375;p39"/>
            <p:cNvSpPr txBox="1"/>
            <p:nvPr/>
          </p:nvSpPr>
          <p:spPr>
            <a:xfrm>
              <a:off x="0" y="2533322"/>
              <a:ext cx="11199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Red Hat Display"/>
                  <a:ea typeface="Red Hat Display"/>
                  <a:cs typeface="Red Hat Display"/>
                  <a:sym typeface="Red Hat Display"/>
                </a:rPr>
                <a:t>For Listening!!!</a:t>
              </a:r>
              <a:endParaRPr/>
            </a:p>
          </p:txBody>
        </p:sp>
      </p:grpSp>
      <p:sp>
        <p:nvSpPr>
          <p:cNvPr id="376" name="Google Shape;376;p39"/>
          <p:cNvSpPr/>
          <p:nvPr/>
        </p:nvSpPr>
        <p:spPr>
          <a:xfrm>
            <a:off x="-1577186" y="-1015223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39"/>
          <p:cNvSpPr/>
          <p:nvPr/>
        </p:nvSpPr>
        <p:spPr>
          <a:xfrm>
            <a:off x="3837097" y="-3397680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39"/>
          <p:cNvSpPr/>
          <p:nvPr/>
        </p:nvSpPr>
        <p:spPr>
          <a:xfrm>
            <a:off x="370890" y="954082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39"/>
          <p:cNvSpPr/>
          <p:nvPr/>
        </p:nvSpPr>
        <p:spPr>
          <a:xfrm>
            <a:off x="5785173" y="-1428375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39"/>
          <p:cNvSpPr/>
          <p:nvPr/>
        </p:nvSpPr>
        <p:spPr>
          <a:xfrm>
            <a:off x="11203506" y="-3458779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39"/>
          <p:cNvSpPr/>
          <p:nvPr/>
        </p:nvSpPr>
        <p:spPr>
          <a:xfrm>
            <a:off x="2318966" y="2923387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39"/>
          <p:cNvSpPr/>
          <p:nvPr/>
        </p:nvSpPr>
        <p:spPr>
          <a:xfrm>
            <a:off x="7733249" y="540930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83" name="Google Shape;383;p39"/>
          <p:cNvCxnSpPr/>
          <p:nvPr/>
        </p:nvCxnSpPr>
        <p:spPr>
          <a:xfrm rot="-1312249">
            <a:off x="-844450" y="5930819"/>
            <a:ext cx="19218693" cy="0"/>
          </a:xfrm>
          <a:prstGeom prst="straightConnector1">
            <a:avLst/>
          </a:prstGeom>
          <a:noFill/>
          <a:ln cap="rnd" cmpd="sng" w="133350">
            <a:solidFill>
              <a:srgbClr val="E2502B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84" name="Google Shape;384;p39"/>
          <p:cNvSpPr/>
          <p:nvPr/>
        </p:nvSpPr>
        <p:spPr>
          <a:xfrm>
            <a:off x="13151582" y="-1489474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39"/>
          <p:cNvSpPr/>
          <p:nvPr/>
        </p:nvSpPr>
        <p:spPr>
          <a:xfrm>
            <a:off x="4267042" y="4892692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39"/>
          <p:cNvSpPr/>
          <p:nvPr/>
        </p:nvSpPr>
        <p:spPr>
          <a:xfrm>
            <a:off x="9681325" y="2510235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39"/>
          <p:cNvSpPr/>
          <p:nvPr/>
        </p:nvSpPr>
        <p:spPr>
          <a:xfrm>
            <a:off x="15099658" y="479831"/>
            <a:ext cx="3283148" cy="4632308"/>
          </a:xfrm>
          <a:custGeom>
            <a:rect b="b" l="l" r="r" t="t"/>
            <a:pathLst>
              <a:path extrusionOk="0" h="4632308" w="3283148">
                <a:moveTo>
                  <a:pt x="0" y="0"/>
                </a:moveTo>
                <a:lnTo>
                  <a:pt x="3283148" y="0"/>
                </a:lnTo>
                <a:lnTo>
                  <a:pt x="3283148" y="4632308"/>
                </a:lnTo>
                <a:lnTo>
                  <a:pt x="0" y="4632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/>
          <p:nvPr/>
        </p:nvSpPr>
        <p:spPr>
          <a:xfrm rot="1977092">
            <a:off x="1909347" y="-1877583"/>
            <a:ext cx="4450127" cy="5665083"/>
          </a:xfrm>
          <a:custGeom>
            <a:rect b="b" l="l" r="r" t="t"/>
            <a:pathLst>
              <a:path extrusionOk="0" h="5665083" w="4450127">
                <a:moveTo>
                  <a:pt x="0" y="0"/>
                </a:moveTo>
                <a:lnTo>
                  <a:pt x="4450127" y="0"/>
                </a:lnTo>
                <a:lnTo>
                  <a:pt x="4450127" y="5665083"/>
                </a:lnTo>
                <a:lnTo>
                  <a:pt x="0" y="5665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40"/>
          <p:cNvSpPr/>
          <p:nvPr/>
        </p:nvSpPr>
        <p:spPr>
          <a:xfrm rot="-1375421">
            <a:off x="5976437" y="5558737"/>
            <a:ext cx="5729525" cy="7293777"/>
          </a:xfrm>
          <a:custGeom>
            <a:rect b="b" l="l" r="r" t="t"/>
            <a:pathLst>
              <a:path extrusionOk="0" h="7293777" w="5729525">
                <a:moveTo>
                  <a:pt x="0" y="0"/>
                </a:moveTo>
                <a:lnTo>
                  <a:pt x="5729526" y="0"/>
                </a:lnTo>
                <a:lnTo>
                  <a:pt x="5729526" y="7293777"/>
                </a:lnTo>
                <a:lnTo>
                  <a:pt x="0" y="72937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40"/>
          <p:cNvSpPr/>
          <p:nvPr/>
        </p:nvSpPr>
        <p:spPr>
          <a:xfrm rot="-1575813">
            <a:off x="8308652" y="1774211"/>
            <a:ext cx="3306881" cy="2794955"/>
          </a:xfrm>
          <a:custGeom>
            <a:rect b="b" l="l" r="r" t="t"/>
            <a:pathLst>
              <a:path extrusionOk="0" h="2794955" w="3306881">
                <a:moveTo>
                  <a:pt x="0" y="0"/>
                </a:moveTo>
                <a:lnTo>
                  <a:pt x="3306881" y="0"/>
                </a:lnTo>
                <a:lnTo>
                  <a:pt x="3306881" y="2794955"/>
                </a:lnTo>
                <a:lnTo>
                  <a:pt x="0" y="2794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40"/>
          <p:cNvSpPr/>
          <p:nvPr/>
        </p:nvSpPr>
        <p:spPr>
          <a:xfrm rot="2480392">
            <a:off x="1326222" y="7065001"/>
            <a:ext cx="2376052" cy="2008224"/>
          </a:xfrm>
          <a:custGeom>
            <a:rect b="b" l="l" r="r" t="t"/>
            <a:pathLst>
              <a:path extrusionOk="0" h="2008224" w="2376052">
                <a:moveTo>
                  <a:pt x="0" y="0"/>
                </a:moveTo>
                <a:lnTo>
                  <a:pt x="2376052" y="0"/>
                </a:lnTo>
                <a:lnTo>
                  <a:pt x="2376052" y="2008224"/>
                </a:lnTo>
                <a:lnTo>
                  <a:pt x="0" y="2008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40"/>
          <p:cNvSpPr/>
          <p:nvPr/>
        </p:nvSpPr>
        <p:spPr>
          <a:xfrm>
            <a:off x="10385653" y="6136437"/>
            <a:ext cx="394064" cy="394064"/>
          </a:xfrm>
          <a:custGeom>
            <a:rect b="b" l="l" r="r" t="t"/>
            <a:pathLst>
              <a:path extrusionOk="0" h="394064" w="394064">
                <a:moveTo>
                  <a:pt x="0" y="0"/>
                </a:moveTo>
                <a:lnTo>
                  <a:pt x="394064" y="0"/>
                </a:lnTo>
                <a:lnTo>
                  <a:pt x="394064" y="394064"/>
                </a:lnTo>
                <a:lnTo>
                  <a:pt x="0" y="394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40"/>
          <p:cNvSpPr/>
          <p:nvPr/>
        </p:nvSpPr>
        <p:spPr>
          <a:xfrm>
            <a:off x="6550728" y="2973251"/>
            <a:ext cx="198438" cy="198438"/>
          </a:xfrm>
          <a:custGeom>
            <a:rect b="b" l="l" r="r" t="t"/>
            <a:pathLst>
              <a:path extrusionOk="0" h="198438" w="198438">
                <a:moveTo>
                  <a:pt x="0" y="0"/>
                </a:moveTo>
                <a:lnTo>
                  <a:pt x="198438" y="0"/>
                </a:lnTo>
                <a:lnTo>
                  <a:pt x="198438" y="198438"/>
                </a:lnTo>
                <a:lnTo>
                  <a:pt x="0" y="198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40"/>
          <p:cNvSpPr/>
          <p:nvPr/>
        </p:nvSpPr>
        <p:spPr>
          <a:xfrm>
            <a:off x="627369" y="446461"/>
            <a:ext cx="198438" cy="198438"/>
          </a:xfrm>
          <a:custGeom>
            <a:rect b="b" l="l" r="r" t="t"/>
            <a:pathLst>
              <a:path extrusionOk="0" h="198438" w="198438">
                <a:moveTo>
                  <a:pt x="0" y="0"/>
                </a:moveTo>
                <a:lnTo>
                  <a:pt x="198437" y="0"/>
                </a:lnTo>
                <a:lnTo>
                  <a:pt x="198437" y="198438"/>
                </a:lnTo>
                <a:lnTo>
                  <a:pt x="0" y="198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40"/>
          <p:cNvSpPr/>
          <p:nvPr/>
        </p:nvSpPr>
        <p:spPr>
          <a:xfrm>
            <a:off x="5583337" y="6718792"/>
            <a:ext cx="310060" cy="310060"/>
          </a:xfrm>
          <a:custGeom>
            <a:rect b="b" l="l" r="r" t="t"/>
            <a:pathLst>
              <a:path extrusionOk="0" h="310060" w="310060">
                <a:moveTo>
                  <a:pt x="0" y="0"/>
                </a:moveTo>
                <a:lnTo>
                  <a:pt x="310059" y="0"/>
                </a:lnTo>
                <a:lnTo>
                  <a:pt x="310059" y="310060"/>
                </a:lnTo>
                <a:lnTo>
                  <a:pt x="0" y="310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40"/>
          <p:cNvSpPr/>
          <p:nvPr/>
        </p:nvSpPr>
        <p:spPr>
          <a:xfrm>
            <a:off x="10624687" y="644899"/>
            <a:ext cx="310060" cy="310060"/>
          </a:xfrm>
          <a:custGeom>
            <a:rect b="b" l="l" r="r" t="t"/>
            <a:pathLst>
              <a:path extrusionOk="0" h="310060" w="310060">
                <a:moveTo>
                  <a:pt x="0" y="0"/>
                </a:moveTo>
                <a:lnTo>
                  <a:pt x="310059" y="0"/>
                </a:lnTo>
                <a:lnTo>
                  <a:pt x="310059" y="310060"/>
                </a:lnTo>
                <a:lnTo>
                  <a:pt x="0" y="310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40"/>
          <p:cNvSpPr/>
          <p:nvPr/>
        </p:nvSpPr>
        <p:spPr>
          <a:xfrm>
            <a:off x="648973" y="9297665"/>
            <a:ext cx="379727" cy="379727"/>
          </a:xfrm>
          <a:custGeom>
            <a:rect b="b" l="l" r="r" t="t"/>
            <a:pathLst>
              <a:path extrusionOk="0" h="379727" w="379727">
                <a:moveTo>
                  <a:pt x="0" y="0"/>
                </a:moveTo>
                <a:lnTo>
                  <a:pt x="379727" y="0"/>
                </a:lnTo>
                <a:lnTo>
                  <a:pt x="379727" y="379727"/>
                </a:lnTo>
                <a:lnTo>
                  <a:pt x="0" y="3797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40"/>
          <p:cNvSpPr txBox="1"/>
          <p:nvPr/>
        </p:nvSpPr>
        <p:spPr>
          <a:xfrm>
            <a:off x="1028700" y="4761263"/>
            <a:ext cx="571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99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Members:</a:t>
            </a:r>
            <a:endParaRPr/>
          </a:p>
        </p:txBody>
      </p:sp>
      <p:grpSp>
        <p:nvGrpSpPr>
          <p:cNvPr id="403" name="Google Shape;403;p40"/>
          <p:cNvGrpSpPr/>
          <p:nvPr/>
        </p:nvGrpSpPr>
        <p:grpSpPr>
          <a:xfrm>
            <a:off x="12637937" y="3022050"/>
            <a:ext cx="5034936" cy="3999391"/>
            <a:chOff x="-59850" y="0"/>
            <a:chExt cx="6034200" cy="327481"/>
          </a:xfrm>
        </p:grpSpPr>
        <p:sp>
          <p:nvSpPr>
            <p:cNvPr id="404" name="Google Shape;404;p40"/>
            <p:cNvSpPr txBox="1"/>
            <p:nvPr/>
          </p:nvSpPr>
          <p:spPr>
            <a:xfrm>
              <a:off x="0" y="0"/>
              <a:ext cx="5914500" cy="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E250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Bautista, Moana Marie D.</a:t>
              </a:r>
              <a:endParaRPr/>
            </a:p>
          </p:txBody>
        </p:sp>
        <p:sp>
          <p:nvSpPr>
            <p:cNvPr id="405" name="Google Shape;405;p40"/>
            <p:cNvSpPr txBox="1"/>
            <p:nvPr/>
          </p:nvSpPr>
          <p:spPr>
            <a:xfrm>
              <a:off x="30" y="40200"/>
              <a:ext cx="5914500" cy="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E250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Bustamante, Elijah D.</a:t>
              </a:r>
              <a:endParaRPr/>
            </a:p>
          </p:txBody>
        </p:sp>
        <p:sp>
          <p:nvSpPr>
            <p:cNvPr id="406" name="Google Shape;406;p40"/>
            <p:cNvSpPr txBox="1"/>
            <p:nvPr/>
          </p:nvSpPr>
          <p:spPr>
            <a:xfrm>
              <a:off x="-59850" y="287281"/>
              <a:ext cx="6034200" cy="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E250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Santural Jr, Joverth P.</a:t>
              </a:r>
              <a:endParaRPr/>
            </a:p>
          </p:txBody>
        </p:sp>
      </p:grpSp>
      <p:sp>
        <p:nvSpPr>
          <p:cNvPr id="407" name="Google Shape;407;p40"/>
          <p:cNvSpPr txBox="1"/>
          <p:nvPr/>
        </p:nvSpPr>
        <p:spPr>
          <a:xfrm>
            <a:off x="12137852" y="5092175"/>
            <a:ext cx="603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Hernandez, Newsted James R</a:t>
            </a:r>
            <a:r>
              <a:rPr b="1" lang="en-US" sz="32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  <p:sp>
        <p:nvSpPr>
          <p:cNvPr id="408" name="Google Shape;408;p40"/>
          <p:cNvSpPr txBox="1"/>
          <p:nvPr/>
        </p:nvSpPr>
        <p:spPr>
          <a:xfrm>
            <a:off x="12637938" y="4542089"/>
            <a:ext cx="50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Daep, Mark JohnericA</a:t>
            </a:r>
            <a:r>
              <a:rPr b="1" lang="en-US" sz="32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  <p:sp>
        <p:nvSpPr>
          <p:cNvPr id="409" name="Google Shape;409;p40"/>
          <p:cNvSpPr txBox="1"/>
          <p:nvPr/>
        </p:nvSpPr>
        <p:spPr>
          <a:xfrm>
            <a:off x="12637950" y="5584764"/>
            <a:ext cx="50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Legaspi, Ed Martin R</a:t>
            </a:r>
            <a:r>
              <a:rPr b="1" lang="en-US" sz="32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  <p:sp>
        <p:nvSpPr>
          <p:cNvPr id="410" name="Google Shape;410;p40"/>
          <p:cNvSpPr txBox="1"/>
          <p:nvPr/>
        </p:nvSpPr>
        <p:spPr>
          <a:xfrm>
            <a:off x="12637950" y="4049489"/>
            <a:ext cx="50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Calma, Jimnel H.</a:t>
            </a:r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12637963" y="6087152"/>
            <a:ext cx="50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Logronio, Jerald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/>
        </p:nvSpPr>
        <p:spPr>
          <a:xfrm>
            <a:off x="1354938" y="2529041"/>
            <a:ext cx="6134100" cy="920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Problem: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rot="-393443">
            <a:off x="15422189" y="-1355553"/>
            <a:ext cx="4686421" cy="3907303"/>
          </a:xfrm>
          <a:custGeom>
            <a:rect b="b" l="l" r="r" t="t"/>
            <a:pathLst>
              <a:path extrusionOk="0" h="3907303" w="4686421">
                <a:moveTo>
                  <a:pt x="0" y="0"/>
                </a:moveTo>
                <a:lnTo>
                  <a:pt x="4686421" y="0"/>
                </a:lnTo>
                <a:lnTo>
                  <a:pt x="4686421" y="3907303"/>
                </a:lnTo>
                <a:lnTo>
                  <a:pt x="0" y="3907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15"/>
          <p:cNvSpPr/>
          <p:nvPr/>
        </p:nvSpPr>
        <p:spPr>
          <a:xfrm rot="5400000">
            <a:off x="15994510" y="7997493"/>
            <a:ext cx="2573339" cy="2545267"/>
          </a:xfrm>
          <a:custGeom>
            <a:rect b="b" l="l" r="r" t="t"/>
            <a:pathLst>
              <a:path extrusionOk="0" h="2545267" w="2573339">
                <a:moveTo>
                  <a:pt x="0" y="0"/>
                </a:moveTo>
                <a:lnTo>
                  <a:pt x="2573340" y="0"/>
                </a:lnTo>
                <a:lnTo>
                  <a:pt x="2573340" y="2545266"/>
                </a:lnTo>
                <a:lnTo>
                  <a:pt x="0" y="2545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5"/>
          <p:cNvSpPr txBox="1"/>
          <p:nvPr/>
        </p:nvSpPr>
        <p:spPr>
          <a:xfrm>
            <a:off x="1907446" y="5746960"/>
            <a:ext cx="5029081" cy="1242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Inefficient existing platforms for large-scale needs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2010980" y="4311797"/>
            <a:ext cx="4925547" cy="831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Difficulty in finding reliable service providers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10971496" y="4284995"/>
            <a:ext cx="5789034" cy="831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Scalable system with search, booking, and verified providers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1181100" y="977760"/>
            <a:ext cx="15751963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Problem We Address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0798963" y="2529041"/>
            <a:ext cx="6134100" cy="920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Solution: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0747107" y="5952145"/>
            <a:ext cx="6237812" cy="831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Modern, cloud-based architecture for seamless performance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 rot="6161653">
            <a:off x="13689072" y="-3131313"/>
            <a:ext cx="7140456" cy="5528957"/>
          </a:xfrm>
          <a:custGeom>
            <a:rect b="b" l="l" r="r" t="t"/>
            <a:pathLst>
              <a:path extrusionOk="0" h="5528957" w="7140456">
                <a:moveTo>
                  <a:pt x="0" y="0"/>
                </a:moveTo>
                <a:lnTo>
                  <a:pt x="7140456" y="0"/>
                </a:lnTo>
                <a:lnTo>
                  <a:pt x="7140456" y="5528957"/>
                </a:lnTo>
                <a:lnTo>
                  <a:pt x="0" y="5528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6"/>
          <p:cNvSpPr txBox="1"/>
          <p:nvPr/>
        </p:nvSpPr>
        <p:spPr>
          <a:xfrm>
            <a:off x="259287" y="4733131"/>
            <a:ext cx="5429160" cy="1242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Scalable web server, search, booking, reviews, and Cloudinary</a:t>
            </a:r>
            <a:endParaRPr b="0" i="0" sz="32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1964706" y="4527946"/>
            <a:ext cx="5429160" cy="421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Simplify finding services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1028700" y="825360"/>
            <a:ext cx="15751963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OUR GOALS</a:t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15994510" y="7997493"/>
            <a:ext cx="2573339" cy="2545267"/>
          </a:xfrm>
          <a:custGeom>
            <a:rect b="b" l="l" r="r" t="t"/>
            <a:pathLst>
              <a:path extrusionOk="0" h="2545267" w="2573339">
                <a:moveTo>
                  <a:pt x="0" y="0"/>
                </a:moveTo>
                <a:lnTo>
                  <a:pt x="2573340" y="0"/>
                </a:lnTo>
                <a:lnTo>
                  <a:pt x="2573340" y="2545266"/>
                </a:lnTo>
                <a:lnTo>
                  <a:pt x="0" y="2545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6"/>
          <p:cNvSpPr txBox="1"/>
          <p:nvPr/>
        </p:nvSpPr>
        <p:spPr>
          <a:xfrm>
            <a:off x="-93183" y="3263360"/>
            <a:ext cx="6134100" cy="920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Scope: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6012843" y="3216135"/>
            <a:ext cx="6134100" cy="920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Objectives: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6611656" y="4575074"/>
            <a:ext cx="5064687" cy="831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Handle high user demand efficiently.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6547549" y="5757333"/>
            <a:ext cx="5064687" cy="421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Ensure fast response times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11612236" y="3216135"/>
            <a:ext cx="6134100" cy="920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Impact: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11964706" y="5739989"/>
            <a:ext cx="5429160" cy="831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Create job opportunities for local professionals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 rot="-8100000">
            <a:off x="13963239" y="3166972"/>
            <a:ext cx="7723080" cy="13117317"/>
            <a:chOff x="0" y="0"/>
            <a:chExt cx="2034062" cy="3454767"/>
          </a:xfrm>
        </p:grpSpPr>
        <p:sp>
          <p:nvSpPr>
            <p:cNvPr id="154" name="Google Shape;154;p17"/>
            <p:cNvSpPr/>
            <p:nvPr/>
          </p:nvSpPr>
          <p:spPr>
            <a:xfrm>
              <a:off x="0" y="0"/>
              <a:ext cx="2034062" cy="3454767"/>
            </a:xfrm>
            <a:custGeom>
              <a:rect b="b" l="l" r="r" t="t"/>
              <a:pathLst>
                <a:path extrusionOk="0" h="3454767" w="2034062">
                  <a:moveTo>
                    <a:pt x="0" y="0"/>
                  </a:moveTo>
                  <a:lnTo>
                    <a:pt x="2034062" y="0"/>
                  </a:lnTo>
                  <a:lnTo>
                    <a:pt x="2034062" y="3454767"/>
                  </a:lnTo>
                  <a:lnTo>
                    <a:pt x="0" y="3454767"/>
                  </a:lnTo>
                  <a:close/>
                </a:path>
              </a:pathLst>
            </a:custGeom>
            <a:solidFill>
              <a:srgbClr val="C4CBD4"/>
            </a:solidFill>
            <a:ln>
              <a:noFill/>
            </a:ln>
          </p:spPr>
        </p:sp>
        <p:sp>
          <p:nvSpPr>
            <p:cNvPr id="155" name="Google Shape;155;p17"/>
            <p:cNvSpPr txBox="1"/>
            <p:nvPr/>
          </p:nvSpPr>
          <p:spPr>
            <a:xfrm>
              <a:off x="0" y="9525"/>
              <a:ext cx="2034062" cy="3445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813716" y="4133920"/>
            <a:ext cx="6189556" cy="5521974"/>
            <a:chOff x="0" y="0"/>
            <a:chExt cx="1630171" cy="1454347"/>
          </a:xfrm>
        </p:grpSpPr>
        <p:sp>
          <p:nvSpPr>
            <p:cNvPr id="157" name="Google Shape;157;p17"/>
            <p:cNvSpPr/>
            <p:nvPr/>
          </p:nvSpPr>
          <p:spPr>
            <a:xfrm>
              <a:off x="0" y="0"/>
              <a:ext cx="1630171" cy="1454347"/>
            </a:xfrm>
            <a:custGeom>
              <a:rect b="b" l="l" r="r" t="t"/>
              <a:pathLst>
                <a:path extrusionOk="0" h="1454347" w="1630171">
                  <a:moveTo>
                    <a:pt x="63791" y="0"/>
                  </a:moveTo>
                  <a:lnTo>
                    <a:pt x="1566380" y="0"/>
                  </a:lnTo>
                  <a:cubicBezTo>
                    <a:pt x="1583299" y="0"/>
                    <a:pt x="1599524" y="6721"/>
                    <a:pt x="1611487" y="18684"/>
                  </a:cubicBezTo>
                  <a:cubicBezTo>
                    <a:pt x="1623450" y="30647"/>
                    <a:pt x="1630171" y="46873"/>
                    <a:pt x="1630171" y="63791"/>
                  </a:cubicBezTo>
                  <a:lnTo>
                    <a:pt x="1630171" y="1390556"/>
                  </a:lnTo>
                  <a:cubicBezTo>
                    <a:pt x="1630171" y="1425787"/>
                    <a:pt x="1601611" y="1454347"/>
                    <a:pt x="1566380" y="1454347"/>
                  </a:cubicBezTo>
                  <a:lnTo>
                    <a:pt x="63791" y="1454347"/>
                  </a:lnTo>
                  <a:cubicBezTo>
                    <a:pt x="28560" y="1454347"/>
                    <a:pt x="0" y="1425787"/>
                    <a:pt x="0" y="1390556"/>
                  </a:cubicBezTo>
                  <a:lnTo>
                    <a:pt x="0" y="63791"/>
                  </a:lnTo>
                  <a:cubicBezTo>
                    <a:pt x="0" y="28560"/>
                    <a:pt x="28560" y="0"/>
                    <a:pt x="637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57150">
              <a:solidFill>
                <a:srgbClr val="E2502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 txBox="1"/>
            <p:nvPr/>
          </p:nvSpPr>
          <p:spPr>
            <a:xfrm>
              <a:off x="0" y="9525"/>
              <a:ext cx="1630171" cy="144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7"/>
          <p:cNvSpPr/>
          <p:nvPr/>
        </p:nvSpPr>
        <p:spPr>
          <a:xfrm rot="-2780810">
            <a:off x="10958191" y="3548620"/>
            <a:ext cx="6916388" cy="6354432"/>
          </a:xfrm>
          <a:custGeom>
            <a:rect b="b" l="l" r="r" t="t"/>
            <a:pathLst>
              <a:path extrusionOk="0" h="6354432" w="6916388">
                <a:moveTo>
                  <a:pt x="0" y="0"/>
                </a:moveTo>
                <a:lnTo>
                  <a:pt x="6916388" y="0"/>
                </a:lnTo>
                <a:lnTo>
                  <a:pt x="6916388" y="6354432"/>
                </a:lnTo>
                <a:lnTo>
                  <a:pt x="0" y="635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17"/>
          <p:cNvSpPr/>
          <p:nvPr/>
        </p:nvSpPr>
        <p:spPr>
          <a:xfrm rot="5400000">
            <a:off x="13236170" y="-2882955"/>
            <a:ext cx="8447133" cy="8629281"/>
          </a:xfrm>
          <a:custGeom>
            <a:rect b="b" l="l" r="r" t="t"/>
            <a:pathLst>
              <a:path extrusionOk="0" h="8629281" w="8447133">
                <a:moveTo>
                  <a:pt x="0" y="0"/>
                </a:moveTo>
                <a:lnTo>
                  <a:pt x="8447133" y="0"/>
                </a:lnTo>
                <a:lnTo>
                  <a:pt x="8447133" y="8629281"/>
                </a:lnTo>
                <a:lnTo>
                  <a:pt x="0" y="8629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7"/>
          <p:cNvSpPr txBox="1"/>
          <p:nvPr/>
        </p:nvSpPr>
        <p:spPr>
          <a:xfrm>
            <a:off x="1028700" y="1071562"/>
            <a:ext cx="12400165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99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We’ll Build it</a:t>
            </a:r>
            <a:endParaRPr b="1" i="0" sz="8499" u="none" cap="none" strike="noStrike">
              <a:solidFill>
                <a:srgbClr val="E2502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921208" y="4469843"/>
            <a:ext cx="5974572" cy="4678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Phases:</a:t>
            </a:r>
            <a:endParaRPr/>
          </a:p>
          <a:p>
            <a:pPr indent="0" lvl="0" marL="0" marR="0" rtl="0" algn="ctr">
              <a:lnSpc>
                <a:spcPct val="2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Weeks 1-4: Planning and Design.</a:t>
            </a:r>
            <a:endParaRPr/>
          </a:p>
          <a:p>
            <a:pPr indent="0" lvl="0" marL="0" marR="0" rtl="0" algn="ctr">
              <a:lnSpc>
                <a:spcPct val="2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Weeks 5-10: Development</a:t>
            </a:r>
            <a:endParaRPr/>
          </a:p>
          <a:p>
            <a:pPr indent="0" lvl="0" marL="0" marR="0" rtl="0" algn="ctr">
              <a:lnSpc>
                <a:spcPct val="2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Weeks 11-12: Testing.</a:t>
            </a:r>
            <a:endParaRPr/>
          </a:p>
          <a:p>
            <a:pPr indent="0" lvl="0" marL="0" marR="0" rtl="0" algn="ctr">
              <a:lnSpc>
                <a:spcPct val="2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Weeks 13-14: Deployment.</a:t>
            </a:r>
            <a:endParaRPr/>
          </a:p>
          <a:p>
            <a:pPr indent="0" lvl="0" marL="0" marR="0" rtl="0" algn="ctr">
              <a:lnSpc>
                <a:spcPct val="2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E2502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304800" y="2684356"/>
            <a:ext cx="10896600" cy="421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Tools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: MERN stack, AWS, Cloudinary, caching, load balancing.</a:t>
            </a:r>
            <a:endParaRPr b="0" i="0" sz="32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18"/>
          <p:cNvGraphicFramePr/>
          <p:nvPr/>
        </p:nvGraphicFramePr>
        <p:xfrm>
          <a:off x="1016755" y="36023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{6F893426-BAB3-430F-9320-A061A16CF484}</a:tableStyleId>
              </a:tblPr>
              <a:tblGrid>
                <a:gridCol w="4317250"/>
                <a:gridCol w="11937250"/>
              </a:tblGrid>
              <a:tr h="304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33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E2502B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Sustainability: </a:t>
                      </a:r>
                      <a:endParaRPr sz="18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Revenue from bookings and commissions.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solidFill>
                          <a:srgbClr val="000000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Scalable, cost-efficient cloud architecture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33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E2502B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Monitoring:</a:t>
                      </a:r>
                      <a:endParaRPr sz="18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0496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Tools like Prometheus for performance tracking.</a:t>
                      </a:r>
                      <a:endParaRPr/>
                    </a:p>
                    <a:p>
                      <a:pPr indent="-165100" lvl="0" marL="342900" marR="0" rtl="0" algn="l">
                        <a:lnSpc>
                          <a:spcPct val="119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sz="2800" u="none" cap="none" strike="noStrike">
                        <a:solidFill>
                          <a:srgbClr val="000000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  <a:p>
                      <a:pPr indent="-342900" lvl="0" marL="342900" marR="0" rtl="0" algn="l">
                        <a:lnSpc>
                          <a:spcPct val="10496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Metrics: 99.9% uptime, &lt;500ms response time, user surveys.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.</a:t>
                      </a:r>
                      <a:endParaRPr sz="12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9" name="Google Shape;169;p18"/>
          <p:cNvSpPr txBox="1"/>
          <p:nvPr/>
        </p:nvSpPr>
        <p:spPr>
          <a:xfrm>
            <a:off x="572383" y="1019175"/>
            <a:ext cx="17143234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SUSTAINABILITY AND MONITORING</a:t>
            </a:r>
            <a:endParaRPr b="1" i="0" sz="7500" u="none" cap="none" strike="noStrike">
              <a:solidFill>
                <a:srgbClr val="E2502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-2105247" y="2061185"/>
            <a:ext cx="3086168" cy="3082315"/>
          </a:xfrm>
          <a:custGeom>
            <a:rect b="b" l="l" r="r" t="t"/>
            <a:pathLst>
              <a:path extrusionOk="0" h="3082315" w="3086168">
                <a:moveTo>
                  <a:pt x="0" y="0"/>
                </a:moveTo>
                <a:lnTo>
                  <a:pt x="3086168" y="0"/>
                </a:lnTo>
                <a:lnTo>
                  <a:pt x="3086168" y="3082315"/>
                </a:lnTo>
                <a:lnTo>
                  <a:pt x="0" y="3082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8"/>
          <p:cNvSpPr/>
          <p:nvPr/>
        </p:nvSpPr>
        <p:spPr>
          <a:xfrm rot="-5964963">
            <a:off x="4690659" y="8745842"/>
            <a:ext cx="3086168" cy="3082315"/>
          </a:xfrm>
          <a:custGeom>
            <a:rect b="b" l="l" r="r" t="t"/>
            <a:pathLst>
              <a:path extrusionOk="0" h="3082315" w="3086168">
                <a:moveTo>
                  <a:pt x="0" y="0"/>
                </a:moveTo>
                <a:lnTo>
                  <a:pt x="3086168" y="0"/>
                </a:lnTo>
                <a:lnTo>
                  <a:pt x="3086168" y="3082316"/>
                </a:lnTo>
                <a:lnTo>
                  <a:pt x="0" y="3082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8"/>
          <p:cNvSpPr/>
          <p:nvPr/>
        </p:nvSpPr>
        <p:spPr>
          <a:xfrm rot="-1626540">
            <a:off x="16168283" y="2663097"/>
            <a:ext cx="3094668" cy="1878491"/>
          </a:xfrm>
          <a:custGeom>
            <a:rect b="b" l="l" r="r" t="t"/>
            <a:pathLst>
              <a:path extrusionOk="0" h="1878491" w="3094668">
                <a:moveTo>
                  <a:pt x="0" y="0"/>
                </a:moveTo>
                <a:lnTo>
                  <a:pt x="3094668" y="0"/>
                </a:lnTo>
                <a:lnTo>
                  <a:pt x="3094668" y="1878491"/>
                </a:lnTo>
                <a:lnTo>
                  <a:pt x="0" y="1878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18"/>
          <p:cNvSpPr/>
          <p:nvPr/>
        </p:nvSpPr>
        <p:spPr>
          <a:xfrm>
            <a:off x="434041" y="547670"/>
            <a:ext cx="3565246" cy="120856"/>
          </a:xfrm>
          <a:custGeom>
            <a:rect b="b" l="l" r="r" t="t"/>
            <a:pathLst>
              <a:path extrusionOk="0" h="120856" w="3565246">
                <a:moveTo>
                  <a:pt x="0" y="0"/>
                </a:moveTo>
                <a:lnTo>
                  <a:pt x="3565246" y="0"/>
                </a:lnTo>
                <a:lnTo>
                  <a:pt x="3565246" y="120856"/>
                </a:lnTo>
                <a:lnTo>
                  <a:pt x="0" y="120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8"/>
          <p:cNvSpPr/>
          <p:nvPr/>
        </p:nvSpPr>
        <p:spPr>
          <a:xfrm>
            <a:off x="14288713" y="9618474"/>
            <a:ext cx="3565246" cy="120856"/>
          </a:xfrm>
          <a:custGeom>
            <a:rect b="b" l="l" r="r" t="t"/>
            <a:pathLst>
              <a:path extrusionOk="0" h="120856" w="3565246">
                <a:moveTo>
                  <a:pt x="0" y="0"/>
                </a:moveTo>
                <a:lnTo>
                  <a:pt x="3565246" y="0"/>
                </a:lnTo>
                <a:lnTo>
                  <a:pt x="3565246" y="120856"/>
                </a:lnTo>
                <a:lnTo>
                  <a:pt x="0" y="120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rot="-396560">
            <a:off x="15423525" y="-1357624"/>
            <a:ext cx="4682392" cy="3903944"/>
          </a:xfrm>
          <a:custGeom>
            <a:rect b="b" l="l" r="r" t="t"/>
            <a:pathLst>
              <a:path extrusionOk="0" h="3907303" w="4686421">
                <a:moveTo>
                  <a:pt x="0" y="0"/>
                </a:moveTo>
                <a:lnTo>
                  <a:pt x="4686421" y="0"/>
                </a:lnTo>
                <a:lnTo>
                  <a:pt x="4686421" y="3907303"/>
                </a:lnTo>
                <a:lnTo>
                  <a:pt x="0" y="3907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19"/>
          <p:cNvSpPr/>
          <p:nvPr/>
        </p:nvSpPr>
        <p:spPr>
          <a:xfrm rot="5400000">
            <a:off x="15994510" y="7997493"/>
            <a:ext cx="2573339" cy="2545267"/>
          </a:xfrm>
          <a:custGeom>
            <a:rect b="b" l="l" r="r" t="t"/>
            <a:pathLst>
              <a:path extrusionOk="0" h="2545267" w="2573339">
                <a:moveTo>
                  <a:pt x="0" y="0"/>
                </a:moveTo>
                <a:lnTo>
                  <a:pt x="2573340" y="0"/>
                </a:lnTo>
                <a:lnTo>
                  <a:pt x="2573340" y="2545266"/>
                </a:lnTo>
                <a:lnTo>
                  <a:pt x="0" y="2545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9925" y="1524025"/>
            <a:ext cx="13248150" cy="8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122300" y="83050"/>
            <a:ext cx="729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Flowcharts  </a:t>
            </a:r>
            <a:r>
              <a:rPr b="1" lang="en-US" sz="8000">
                <a:solidFill>
                  <a:srgbClr val="E25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 rot="-396560">
            <a:off x="15423525" y="-1357624"/>
            <a:ext cx="4682392" cy="3903944"/>
          </a:xfrm>
          <a:custGeom>
            <a:rect b="b" l="l" r="r" t="t"/>
            <a:pathLst>
              <a:path extrusionOk="0" h="3907303" w="4686421">
                <a:moveTo>
                  <a:pt x="0" y="0"/>
                </a:moveTo>
                <a:lnTo>
                  <a:pt x="4686421" y="0"/>
                </a:lnTo>
                <a:lnTo>
                  <a:pt x="4686421" y="3907303"/>
                </a:lnTo>
                <a:lnTo>
                  <a:pt x="0" y="3907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20"/>
          <p:cNvSpPr/>
          <p:nvPr/>
        </p:nvSpPr>
        <p:spPr>
          <a:xfrm rot="5400000">
            <a:off x="15994510" y="7997493"/>
            <a:ext cx="2573339" cy="2545267"/>
          </a:xfrm>
          <a:custGeom>
            <a:rect b="b" l="l" r="r" t="t"/>
            <a:pathLst>
              <a:path extrusionOk="0" h="2545267" w="2573339">
                <a:moveTo>
                  <a:pt x="0" y="0"/>
                </a:moveTo>
                <a:lnTo>
                  <a:pt x="2573340" y="0"/>
                </a:lnTo>
                <a:lnTo>
                  <a:pt x="2573340" y="2545266"/>
                </a:lnTo>
                <a:lnTo>
                  <a:pt x="0" y="2545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20"/>
          <p:cNvSpPr txBox="1"/>
          <p:nvPr/>
        </p:nvSpPr>
        <p:spPr>
          <a:xfrm>
            <a:off x="122300" y="83050"/>
            <a:ext cx="695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Flowcharts  </a:t>
            </a:r>
            <a:r>
              <a:rPr b="1" lang="en-US" sz="8000">
                <a:solidFill>
                  <a:srgbClr val="E25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025" y="1082900"/>
            <a:ext cx="9393950" cy="89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7EB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 rot="-396560">
            <a:off x="15423525" y="-1357624"/>
            <a:ext cx="4682392" cy="3903944"/>
          </a:xfrm>
          <a:custGeom>
            <a:rect b="b" l="l" r="r" t="t"/>
            <a:pathLst>
              <a:path extrusionOk="0" h="3907303" w="4686421">
                <a:moveTo>
                  <a:pt x="0" y="0"/>
                </a:moveTo>
                <a:lnTo>
                  <a:pt x="4686421" y="0"/>
                </a:lnTo>
                <a:lnTo>
                  <a:pt x="4686421" y="3907303"/>
                </a:lnTo>
                <a:lnTo>
                  <a:pt x="0" y="3907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1"/>
          <p:cNvSpPr/>
          <p:nvPr/>
        </p:nvSpPr>
        <p:spPr>
          <a:xfrm rot="5400000">
            <a:off x="15994510" y="7997493"/>
            <a:ext cx="2573339" cy="2545267"/>
          </a:xfrm>
          <a:custGeom>
            <a:rect b="b" l="l" r="r" t="t"/>
            <a:pathLst>
              <a:path extrusionOk="0" h="2545267" w="2573339">
                <a:moveTo>
                  <a:pt x="0" y="0"/>
                </a:moveTo>
                <a:lnTo>
                  <a:pt x="2573340" y="0"/>
                </a:lnTo>
                <a:lnTo>
                  <a:pt x="2573340" y="2545266"/>
                </a:lnTo>
                <a:lnTo>
                  <a:pt x="0" y="2545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1"/>
          <p:cNvSpPr txBox="1"/>
          <p:nvPr/>
        </p:nvSpPr>
        <p:spPr>
          <a:xfrm>
            <a:off x="122300" y="83050"/>
            <a:ext cx="7476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E250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Flowcharts  </a:t>
            </a:r>
            <a:r>
              <a:rPr b="1" lang="en-US" sz="8000">
                <a:solidFill>
                  <a:srgbClr val="E25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038" y="1466950"/>
            <a:ext cx="9483926" cy="882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